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6DDEA-647D-E50D-C675-6810131A8C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0605B1-D532-2CC1-9D56-582B73790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C522F-FCCB-6136-46D4-B94353F6F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72E50-134B-EDD3-F86B-3B0F248BE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EC50C-63F4-9B5A-C3B8-3DB0C6127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4099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6A68E-DC06-E742-E20B-C65A6C595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4F4102-4D00-1709-7972-C8524DFD0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8EC58-455D-EE8B-A2A1-5EB63B44F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0E825-06E7-0164-4F88-B624EBA75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34D2A-7DFC-35B9-B13B-A952FE1A3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7415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7FB27B-AE97-061B-4048-06DD84A2F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938185-6A16-196E-6B86-2A90C6751A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20CF1-C616-629C-48D7-C576FC8C8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F444E-7838-6377-5E04-A7D90B61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C7997-F796-EA8A-2FB7-3DC11B1F8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2369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6A1BC-D361-DB18-1068-9965BF191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F428E-A743-6676-00B4-9D42E9681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DF00A-4195-7BCF-86B4-4FED76B94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8C3E7-E23A-E7E9-EF25-50FB9FD3E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9AAEEB-E20B-682F-467D-9198C9906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0697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8416C-C8CB-20D7-864F-47A5D37F1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0731BC-A5D0-65E4-488E-6507A2C9F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FE4CD-70D1-A6D1-359C-A22B44B94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D0D99-B0AE-0B53-F489-2FA1001E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98042-ECF1-2CF0-E17A-EA278B92B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51469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C9738-6E2C-E38A-4C9C-466C457A6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7C12C-C710-C784-4B87-462AC24758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5D6B0-B73C-8A9A-8AC1-48AEC5331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AFB4E-6E1B-D989-7992-7486E5676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3294C-F885-76CA-8444-68D1E6AF5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FD8AE-BE3C-4FBA-4148-7858B430D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4380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AA101-01F2-DC20-D12A-43815FCB5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404F5B-1CF6-1444-F9CE-1A99B894D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826342-8533-D44C-3EE1-C84A34FF8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BE4B7B-A6F5-9774-5709-20CF4DA93D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9AE5C-B375-B4A6-537F-54C1299901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E0A306-A934-215F-2D54-6AB9ED1B3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9F11CB-D5A9-E9D7-3BBA-4A2C05804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DF2B71-7F8B-0559-F73A-51CF57D6E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9535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D1C74-0BCA-6B8B-1E71-11BA31281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3AD6C-4FCE-B80C-68A7-B987F13D3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D3944A-6EA3-BE6D-F0D2-8B67A777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1468B0-61EA-1ECA-7ACE-0180AB383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0159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A86A44-9540-6825-C225-A5C5A870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2DDDB5-0D4C-49FC-388F-718BA913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A6AFE-E709-A84A-3AD8-9511135F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3315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59C91-B81B-0945-B72F-ED28BCE87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C4FA3-FD4B-0BAC-C7EF-700232DE0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D4B4BD-0E4D-1670-444E-97A984B08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23C5CE-9342-8B76-A73C-00A878B2D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3C7A6-0781-9FE6-68CE-6D7DD7B61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3C552-DCD9-39E3-9939-FA6E1BC0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0285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BCD0E-B39C-0995-AB2B-3130B40F6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9AF1CB-A5CC-C9E7-08AD-C7D57491B5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C9FA58-6CC1-03A4-F232-EC13372F77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D2007E-F679-4E7E-5572-18488EC36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5B5C8-4771-0E95-FD4D-B3EDA9848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BA95F-E0E0-8B8C-103C-70A74F935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299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A98279-FE49-A964-59C0-CAC4229D2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44DF47-22C0-EDB1-C082-C1B75F098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809FC-1BA8-736B-2D02-392F8476A6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86FCD-BD62-439D-A3B8-6960D914347A}" type="datetimeFigureOut">
              <a:rPr lang="en-SG" smtClean="0"/>
              <a:t>20/12/2024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3E26C-8492-CA07-4544-62798941D7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A7C7F-7DBE-7429-830D-84B9C224E3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CA964-E3E9-4928-B55A-69B7708F0F7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7466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FDACE8-3B74-7CF2-C3C7-D050A9CD81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004" y="553211"/>
            <a:ext cx="11365992" cy="5751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600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edcasmex1c4@outlook.com</dc:creator>
  <cp:lastModifiedBy>edcasmex1c4@outlook.com</cp:lastModifiedBy>
  <cp:revision>1</cp:revision>
  <dcterms:created xsi:type="dcterms:W3CDTF">2024-12-20T13:27:46Z</dcterms:created>
  <dcterms:modified xsi:type="dcterms:W3CDTF">2024-12-20T13:28:45Z</dcterms:modified>
</cp:coreProperties>
</file>